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5" r:id="rId3"/>
    <p:sldId id="270" r:id="rId4"/>
    <p:sldId id="460" r:id="rId5"/>
    <p:sldId id="362" r:id="rId6"/>
    <p:sldId id="356" r:id="rId7"/>
    <p:sldId id="385" r:id="rId8"/>
    <p:sldId id="459" r:id="rId9"/>
    <p:sldId id="272" r:id="rId10"/>
    <p:sldId id="300" r:id="rId11"/>
    <p:sldId id="458" r:id="rId12"/>
    <p:sldId id="287" r:id="rId13"/>
    <p:sldId id="3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6ED02-F2DF-44CF-81A0-9EFEFB57ADDA}" v="27" dt="2026-01-29T16:44:22.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Kopnina" userId="8a974d23-db9a-48b5-95d2-89bff5800272" providerId="ADAL" clId="{3C9ECBAB-5DCA-4BA4-AE0B-A8594645F396}"/>
    <pc:docChg chg="undo custSel addSld delSld modSld sldOrd">
      <pc:chgData name="Helen Kopnina" userId="8a974d23-db9a-48b5-95d2-89bff5800272" providerId="ADAL" clId="{3C9ECBAB-5DCA-4BA4-AE0B-A8594645F396}" dt="2026-01-29T16:44:22.906" v="211"/>
      <pc:docMkLst>
        <pc:docMk/>
      </pc:docMkLst>
      <pc:sldChg chg="addSp delSp modSp mod modTransition modAnim">
        <pc:chgData name="Helen Kopnina" userId="8a974d23-db9a-48b5-95d2-89bff5800272" providerId="ADAL" clId="{3C9ECBAB-5DCA-4BA4-AE0B-A8594645F396}" dt="2026-01-29T16:44:22.906" v="211"/>
        <pc:sldMkLst>
          <pc:docMk/>
          <pc:sldMk cId="3632314887" sldId="256"/>
        </pc:sldMkLst>
        <pc:spChg chg="mod">
          <ac:chgData name="Helen Kopnina" userId="8a974d23-db9a-48b5-95d2-89bff5800272" providerId="ADAL" clId="{3C9ECBAB-5DCA-4BA4-AE0B-A8594645F396}" dt="2026-01-24T09:47:06.307" v="114" actId="20577"/>
          <ac:spMkLst>
            <pc:docMk/>
            <pc:sldMk cId="3632314887" sldId="256"/>
            <ac:spMk id="2" creationId="{1DB41147-F5BC-8FEA-AB23-3B17363EC2A1}"/>
          </ac:spMkLst>
        </pc:spChg>
        <pc:picChg chg="add del mod">
          <ac:chgData name="Helen Kopnina" userId="8a974d23-db9a-48b5-95d2-89bff5800272" providerId="ADAL" clId="{3C9ECBAB-5DCA-4BA4-AE0B-A8594645F396}" dt="2026-01-28T13:50:33.424" v="209"/>
          <ac:picMkLst>
            <pc:docMk/>
            <pc:sldMk cId="3632314887" sldId="256"/>
            <ac:picMk id="8" creationId="{F808A94B-2C18-F04B-BFB1-7F1D437C1678}"/>
          </ac:picMkLst>
        </pc:picChg>
        <pc:picChg chg="add del mod">
          <ac:chgData name="Helen Kopnina" userId="8a974d23-db9a-48b5-95d2-89bff5800272" providerId="ADAL" clId="{3C9ECBAB-5DCA-4BA4-AE0B-A8594645F396}" dt="2026-01-28T13:43:04.029" v="207"/>
          <ac:picMkLst>
            <pc:docMk/>
            <pc:sldMk cId="3632314887" sldId="256"/>
            <ac:picMk id="12" creationId="{BD1FB2F5-6956-F4EE-95D1-08695056FA5A}"/>
          </ac:picMkLst>
        </pc:picChg>
        <pc:picChg chg="add del mod">
          <ac:chgData name="Helen Kopnina" userId="8a974d23-db9a-48b5-95d2-89bff5800272" providerId="ADAL" clId="{3C9ECBAB-5DCA-4BA4-AE0B-A8594645F396}" dt="2026-01-29T16:44:22.906" v="211"/>
          <ac:picMkLst>
            <pc:docMk/>
            <pc:sldMk cId="3632314887" sldId="256"/>
            <ac:picMk id="14" creationId="{355EFBC3-016D-3F32-D8E3-CFBC56AEECF1}"/>
          </ac:picMkLst>
        </pc:picChg>
      </pc:sldChg>
      <pc:sldChg chg="addSp delSp modSp modTransition modAnim">
        <pc:chgData name="Helen Kopnina" userId="8a974d23-db9a-48b5-95d2-89bff5800272" providerId="ADAL" clId="{3C9ECBAB-5DCA-4BA4-AE0B-A8594645F396}" dt="2026-01-29T16:44:22.906" v="211"/>
        <pc:sldMkLst>
          <pc:docMk/>
          <pc:sldMk cId="988447918" sldId="270"/>
        </pc:sldMkLst>
        <pc:picChg chg="add del mod">
          <ac:chgData name="Helen Kopnina" userId="8a974d23-db9a-48b5-95d2-89bff5800272" providerId="ADAL" clId="{3C9ECBAB-5DCA-4BA4-AE0B-A8594645F396}" dt="2026-01-28T13:43:04.029" v="207"/>
          <ac:picMkLst>
            <pc:docMk/>
            <pc:sldMk cId="988447918" sldId="270"/>
            <ac:picMk id="4" creationId="{77670C90-24BC-CD1A-63A2-CEE65529EB2B}"/>
          </ac:picMkLst>
        </pc:picChg>
        <pc:picChg chg="add del mod">
          <ac:chgData name="Helen Kopnina" userId="8a974d23-db9a-48b5-95d2-89bff5800272" providerId="ADAL" clId="{3C9ECBAB-5DCA-4BA4-AE0B-A8594645F396}" dt="2026-01-29T16:44:22.906" v="211"/>
          <ac:picMkLst>
            <pc:docMk/>
            <pc:sldMk cId="988447918" sldId="270"/>
            <ac:picMk id="9" creationId="{2939E94E-0655-6018-8278-1D9491DC21EA}"/>
          </ac:picMkLst>
        </pc:picChg>
      </pc:sldChg>
      <pc:sldChg chg="addSp delSp modSp mod ord modTransition modAnim">
        <pc:chgData name="Helen Kopnina" userId="8a974d23-db9a-48b5-95d2-89bff5800272" providerId="ADAL" clId="{3C9ECBAB-5DCA-4BA4-AE0B-A8594645F396}" dt="2026-01-29T16:44:22.906" v="211"/>
        <pc:sldMkLst>
          <pc:docMk/>
          <pc:sldMk cId="3384950604" sldId="272"/>
        </pc:sldMkLst>
        <pc:spChg chg="mod">
          <ac:chgData name="Helen Kopnina" userId="8a974d23-db9a-48b5-95d2-89bff5800272" providerId="ADAL" clId="{3C9ECBAB-5DCA-4BA4-AE0B-A8594645F396}" dt="2026-01-24T09:50:22.568" v="133" actId="20577"/>
          <ac:spMkLst>
            <pc:docMk/>
            <pc:sldMk cId="3384950604" sldId="272"/>
            <ac:spMk id="7" creationId="{00000000-0000-0000-0000-000000000000}"/>
          </ac:spMkLst>
        </pc:spChg>
        <pc:picChg chg="add del mod">
          <ac:chgData name="Helen Kopnina" userId="8a974d23-db9a-48b5-95d2-89bff5800272" providerId="ADAL" clId="{3C9ECBAB-5DCA-4BA4-AE0B-A8594645F396}" dt="2026-01-28T13:43:04.029" v="207"/>
          <ac:picMkLst>
            <pc:docMk/>
            <pc:sldMk cId="3384950604" sldId="272"/>
            <ac:picMk id="3" creationId="{E29F6206-15C0-C9D9-2AF0-30ACCC5C3BBA}"/>
          </ac:picMkLst>
        </pc:picChg>
        <pc:picChg chg="add del mod">
          <ac:chgData name="Helen Kopnina" userId="8a974d23-db9a-48b5-95d2-89bff5800272" providerId="ADAL" clId="{3C9ECBAB-5DCA-4BA4-AE0B-A8594645F396}" dt="2026-01-29T16:44:22.906" v="211"/>
          <ac:picMkLst>
            <pc:docMk/>
            <pc:sldMk cId="3384950604" sldId="272"/>
            <ac:picMk id="4" creationId="{5E992EF6-EF6E-7F3A-447D-A74CE1A46898}"/>
          </ac:picMkLst>
        </pc:picChg>
        <pc:picChg chg="mod">
          <ac:chgData name="Helen Kopnina" userId="8a974d23-db9a-48b5-95d2-89bff5800272" providerId="ADAL" clId="{3C9ECBAB-5DCA-4BA4-AE0B-A8594645F396}" dt="2026-01-24T10:00:29.238" v="186" actId="14100"/>
          <ac:picMkLst>
            <pc:docMk/>
            <pc:sldMk cId="3384950604" sldId="272"/>
            <ac:picMk id="5" creationId="{00000000-0000-0000-0000-000000000000}"/>
          </ac:picMkLst>
        </pc:picChg>
      </pc:sldChg>
      <pc:sldChg chg="addSp delSp modSp mod modTransition modAnim">
        <pc:chgData name="Helen Kopnina" userId="8a974d23-db9a-48b5-95d2-89bff5800272" providerId="ADAL" clId="{3C9ECBAB-5DCA-4BA4-AE0B-A8594645F396}" dt="2026-01-29T16:44:22.906" v="211"/>
        <pc:sldMkLst>
          <pc:docMk/>
          <pc:sldMk cId="1042405903" sldId="287"/>
        </pc:sldMkLst>
        <pc:spChg chg="mod">
          <ac:chgData name="Helen Kopnina" userId="8a974d23-db9a-48b5-95d2-89bff5800272" providerId="ADAL" clId="{3C9ECBAB-5DCA-4BA4-AE0B-A8594645F396}" dt="2026-01-17T12:01:04.040" v="3" actId="255"/>
          <ac:spMkLst>
            <pc:docMk/>
            <pc:sldMk cId="1042405903" sldId="287"/>
            <ac:spMk id="7170" creationId="{00000000-0000-0000-0000-000000000000}"/>
          </ac:spMkLst>
        </pc:spChg>
        <pc:spChg chg="mod">
          <ac:chgData name="Helen Kopnina" userId="8a974d23-db9a-48b5-95d2-89bff5800272" providerId="ADAL" clId="{3C9ECBAB-5DCA-4BA4-AE0B-A8594645F396}" dt="2026-01-24T09:51:01.009" v="140" actId="14100"/>
          <ac:spMkLst>
            <pc:docMk/>
            <pc:sldMk cId="1042405903" sldId="287"/>
            <ac:spMk id="7171" creationId="{00000000-0000-0000-0000-000000000000}"/>
          </ac:spMkLst>
        </pc:spChg>
        <pc:picChg chg="add del mod">
          <ac:chgData name="Helen Kopnina" userId="8a974d23-db9a-48b5-95d2-89bff5800272" providerId="ADAL" clId="{3C9ECBAB-5DCA-4BA4-AE0B-A8594645F396}" dt="2026-01-28T13:43:04.029" v="207"/>
          <ac:picMkLst>
            <pc:docMk/>
            <pc:sldMk cId="1042405903" sldId="287"/>
            <ac:picMk id="3" creationId="{B36D507A-2DC6-672B-3700-CBE4190FCB27}"/>
          </ac:picMkLst>
        </pc:picChg>
        <pc:picChg chg="add del mod">
          <ac:chgData name="Helen Kopnina" userId="8a974d23-db9a-48b5-95d2-89bff5800272" providerId="ADAL" clId="{3C9ECBAB-5DCA-4BA4-AE0B-A8594645F396}" dt="2026-01-29T16:44:22.906" v="211"/>
          <ac:picMkLst>
            <pc:docMk/>
            <pc:sldMk cId="1042405903" sldId="287"/>
            <ac:picMk id="4" creationId="{D249CA97-E1BC-6874-D294-817B4DE17639}"/>
          </ac:picMkLst>
        </pc:picChg>
      </pc:sldChg>
      <pc:sldChg chg="addSp delSp modSp modTransition modAnim">
        <pc:chgData name="Helen Kopnina" userId="8a974d23-db9a-48b5-95d2-89bff5800272" providerId="ADAL" clId="{3C9ECBAB-5DCA-4BA4-AE0B-A8594645F396}" dt="2026-01-29T16:44:22.906" v="211"/>
        <pc:sldMkLst>
          <pc:docMk/>
          <pc:sldMk cId="3070509503" sldId="295"/>
        </pc:sldMkLst>
        <pc:picChg chg="add del mod">
          <ac:chgData name="Helen Kopnina" userId="8a974d23-db9a-48b5-95d2-89bff5800272" providerId="ADAL" clId="{3C9ECBAB-5DCA-4BA4-AE0B-A8594645F396}" dt="2026-01-28T13:43:04.029" v="207"/>
          <ac:picMkLst>
            <pc:docMk/>
            <pc:sldMk cId="3070509503" sldId="295"/>
            <ac:picMk id="5" creationId="{CB197610-B1C2-42A4-94D2-D2237F6AC6F2}"/>
          </ac:picMkLst>
        </pc:picChg>
        <pc:picChg chg="add del mod">
          <ac:chgData name="Helen Kopnina" userId="8a974d23-db9a-48b5-95d2-89bff5800272" providerId="ADAL" clId="{3C9ECBAB-5DCA-4BA4-AE0B-A8594645F396}" dt="2026-01-28T13:50:33.424" v="209"/>
          <ac:picMkLst>
            <pc:docMk/>
            <pc:sldMk cId="3070509503" sldId="295"/>
            <ac:picMk id="9" creationId="{384E73B3-60D0-9305-96EF-E80D79B447BB}"/>
          </ac:picMkLst>
        </pc:picChg>
        <pc:picChg chg="add del mod">
          <ac:chgData name="Helen Kopnina" userId="8a974d23-db9a-48b5-95d2-89bff5800272" providerId="ADAL" clId="{3C9ECBAB-5DCA-4BA4-AE0B-A8594645F396}" dt="2026-01-29T16:44:22.906" v="211"/>
          <ac:picMkLst>
            <pc:docMk/>
            <pc:sldMk cId="3070509503" sldId="295"/>
            <ac:picMk id="16" creationId="{F0582531-B374-066D-7168-AC5E867C71FB}"/>
          </ac:picMkLst>
        </pc:picChg>
      </pc:sldChg>
      <pc:sldChg chg="addSp delSp modSp mod modTransition modAnim">
        <pc:chgData name="Helen Kopnina" userId="8a974d23-db9a-48b5-95d2-89bff5800272" providerId="ADAL" clId="{3C9ECBAB-5DCA-4BA4-AE0B-A8594645F396}" dt="2026-01-29T16:44:22.906" v="211"/>
        <pc:sldMkLst>
          <pc:docMk/>
          <pc:sldMk cId="822067031" sldId="300"/>
        </pc:sldMkLst>
        <pc:spChg chg="mod">
          <ac:chgData name="Helen Kopnina" userId="8a974d23-db9a-48b5-95d2-89bff5800272" providerId="ADAL" clId="{3C9ECBAB-5DCA-4BA4-AE0B-A8594645F396}" dt="2026-01-24T10:01:32.124" v="201" actId="313"/>
          <ac:spMkLst>
            <pc:docMk/>
            <pc:sldMk cId="822067031" sldId="300"/>
            <ac:spMk id="3" creationId="{00000000-0000-0000-0000-000000000000}"/>
          </ac:spMkLst>
        </pc:spChg>
        <pc:picChg chg="add del mod">
          <ac:chgData name="Helen Kopnina" userId="8a974d23-db9a-48b5-95d2-89bff5800272" providerId="ADAL" clId="{3C9ECBAB-5DCA-4BA4-AE0B-A8594645F396}" dt="2026-01-28T13:43:04.029" v="207"/>
          <ac:picMkLst>
            <pc:docMk/>
            <pc:sldMk cId="822067031" sldId="300"/>
            <ac:picMk id="5" creationId="{F48E6759-A521-70B0-F67F-D10AA5919718}"/>
          </ac:picMkLst>
        </pc:picChg>
        <pc:picChg chg="add del mod">
          <ac:chgData name="Helen Kopnina" userId="8a974d23-db9a-48b5-95d2-89bff5800272" providerId="ADAL" clId="{3C9ECBAB-5DCA-4BA4-AE0B-A8594645F396}" dt="2026-01-29T16:44:22.906" v="211"/>
          <ac:picMkLst>
            <pc:docMk/>
            <pc:sldMk cId="822067031" sldId="300"/>
            <ac:picMk id="6" creationId="{55DE538A-CF51-C952-91D7-2765E90A9E3E}"/>
          </ac:picMkLst>
        </pc:picChg>
      </pc:sldChg>
      <pc:sldChg chg="addSp delSp modSp modTransition modAnim">
        <pc:chgData name="Helen Kopnina" userId="8a974d23-db9a-48b5-95d2-89bff5800272" providerId="ADAL" clId="{3C9ECBAB-5DCA-4BA4-AE0B-A8594645F396}" dt="2026-01-29T16:44:22.906" v="211"/>
        <pc:sldMkLst>
          <pc:docMk/>
          <pc:sldMk cId="1437979376" sldId="356"/>
        </pc:sldMkLst>
        <pc:picChg chg="add del mod">
          <ac:chgData name="Helen Kopnina" userId="8a974d23-db9a-48b5-95d2-89bff5800272" providerId="ADAL" clId="{3C9ECBAB-5DCA-4BA4-AE0B-A8594645F396}" dt="2026-01-28T13:43:04.029" v="207"/>
          <ac:picMkLst>
            <pc:docMk/>
            <pc:sldMk cId="1437979376" sldId="356"/>
            <ac:picMk id="3" creationId="{F3114A7D-5FDA-EDC0-3FF0-3D5ECACD1CE3}"/>
          </ac:picMkLst>
        </pc:picChg>
        <pc:picChg chg="add del mod">
          <ac:chgData name="Helen Kopnina" userId="8a974d23-db9a-48b5-95d2-89bff5800272" providerId="ADAL" clId="{3C9ECBAB-5DCA-4BA4-AE0B-A8594645F396}" dt="2026-01-29T16:44:22.906" v="211"/>
          <ac:picMkLst>
            <pc:docMk/>
            <pc:sldMk cId="1437979376" sldId="356"/>
            <ac:picMk id="5" creationId="{4D60DBBF-7F70-1BFE-B7B0-B0215F588692}"/>
          </ac:picMkLst>
        </pc:picChg>
      </pc:sldChg>
      <pc:sldChg chg="addSp delSp modSp ord modTransition modAnim">
        <pc:chgData name="Helen Kopnina" userId="8a974d23-db9a-48b5-95d2-89bff5800272" providerId="ADAL" clId="{3C9ECBAB-5DCA-4BA4-AE0B-A8594645F396}" dt="2026-01-29T16:44:22.906" v="211"/>
        <pc:sldMkLst>
          <pc:docMk/>
          <pc:sldMk cId="2255817311" sldId="362"/>
        </pc:sldMkLst>
        <pc:picChg chg="add del mod">
          <ac:chgData name="Helen Kopnina" userId="8a974d23-db9a-48b5-95d2-89bff5800272" providerId="ADAL" clId="{3C9ECBAB-5DCA-4BA4-AE0B-A8594645F396}" dt="2026-01-28T13:43:04.029" v="207"/>
          <ac:picMkLst>
            <pc:docMk/>
            <pc:sldMk cId="2255817311" sldId="362"/>
            <ac:picMk id="5" creationId="{17ED2E45-0609-BA35-108B-5E69C6020786}"/>
          </ac:picMkLst>
        </pc:picChg>
        <pc:picChg chg="add del mod">
          <ac:chgData name="Helen Kopnina" userId="8a974d23-db9a-48b5-95d2-89bff5800272" providerId="ADAL" clId="{3C9ECBAB-5DCA-4BA4-AE0B-A8594645F396}" dt="2026-01-29T16:44:22.906" v="211"/>
          <ac:picMkLst>
            <pc:docMk/>
            <pc:sldMk cId="2255817311" sldId="362"/>
            <ac:picMk id="6" creationId="{8666AB59-AB78-C33C-4DD5-5E7E841B8BA7}"/>
          </ac:picMkLst>
        </pc:picChg>
      </pc:sldChg>
      <pc:sldChg chg="addSp delSp modSp mod modTransition modAnim">
        <pc:chgData name="Helen Kopnina" userId="8a974d23-db9a-48b5-95d2-89bff5800272" providerId="ADAL" clId="{3C9ECBAB-5DCA-4BA4-AE0B-A8594645F396}" dt="2026-01-29T16:44:22.906" v="211"/>
        <pc:sldMkLst>
          <pc:docMk/>
          <pc:sldMk cId="3271054693" sldId="365"/>
        </pc:sldMkLst>
        <pc:spChg chg="mod">
          <ac:chgData name="Helen Kopnina" userId="8a974d23-db9a-48b5-95d2-89bff5800272" providerId="ADAL" clId="{3C9ECBAB-5DCA-4BA4-AE0B-A8594645F396}" dt="2026-01-24T10:00:00.281" v="181" actId="27636"/>
          <ac:spMkLst>
            <pc:docMk/>
            <pc:sldMk cId="3271054693" sldId="365"/>
            <ac:spMk id="3" creationId="{6C67ED84-8AC8-5122-E732-4BD3A12AE57A}"/>
          </ac:spMkLst>
        </pc:spChg>
        <pc:picChg chg="add del mod">
          <ac:chgData name="Helen Kopnina" userId="8a974d23-db9a-48b5-95d2-89bff5800272" providerId="ADAL" clId="{3C9ECBAB-5DCA-4BA4-AE0B-A8594645F396}" dt="2026-01-28T13:43:04.029" v="207"/>
          <ac:picMkLst>
            <pc:docMk/>
            <pc:sldMk cId="3271054693" sldId="365"/>
            <ac:picMk id="5" creationId="{F2A7C131-0AA1-4F4B-56E6-77E70092FCB0}"/>
          </ac:picMkLst>
        </pc:picChg>
        <pc:picChg chg="add del mod">
          <ac:chgData name="Helen Kopnina" userId="8a974d23-db9a-48b5-95d2-89bff5800272" providerId="ADAL" clId="{3C9ECBAB-5DCA-4BA4-AE0B-A8594645F396}" dt="2026-01-29T16:44:22.906" v="211"/>
          <ac:picMkLst>
            <pc:docMk/>
            <pc:sldMk cId="3271054693" sldId="365"/>
            <ac:picMk id="6" creationId="{5AD7FDC7-7134-AD90-831F-402D4EA4F5E7}"/>
          </ac:picMkLst>
        </pc:picChg>
      </pc:sldChg>
      <pc:sldChg chg="addSp delSp modSp mod modTransition modAnim">
        <pc:chgData name="Helen Kopnina" userId="8a974d23-db9a-48b5-95d2-89bff5800272" providerId="ADAL" clId="{3C9ECBAB-5DCA-4BA4-AE0B-A8594645F396}" dt="2026-01-29T16:44:22.906" v="211"/>
        <pc:sldMkLst>
          <pc:docMk/>
          <pc:sldMk cId="2884253037" sldId="385"/>
        </pc:sldMkLst>
        <pc:spChg chg="mod">
          <ac:chgData name="Helen Kopnina" userId="8a974d23-db9a-48b5-95d2-89bff5800272" providerId="ADAL" clId="{3C9ECBAB-5DCA-4BA4-AE0B-A8594645F396}" dt="2026-01-17T12:03:08.509" v="13" actId="20577"/>
          <ac:spMkLst>
            <pc:docMk/>
            <pc:sldMk cId="2884253037" sldId="385"/>
            <ac:spMk id="10" creationId="{00000000-0000-0000-0000-000000000000}"/>
          </ac:spMkLst>
        </pc:spChg>
        <pc:spChg chg="mod">
          <ac:chgData name="Helen Kopnina" userId="8a974d23-db9a-48b5-95d2-89bff5800272" providerId="ADAL" clId="{3C9ECBAB-5DCA-4BA4-AE0B-A8594645F396}" dt="2026-01-17T12:03:17.887" v="14" actId="14100"/>
          <ac:spMkLst>
            <pc:docMk/>
            <pc:sldMk cId="2884253037" sldId="385"/>
            <ac:spMk id="12" creationId="{00000000-0000-0000-0000-000000000000}"/>
          </ac:spMkLst>
        </pc:spChg>
        <pc:picChg chg="add del mod">
          <ac:chgData name="Helen Kopnina" userId="8a974d23-db9a-48b5-95d2-89bff5800272" providerId="ADAL" clId="{3C9ECBAB-5DCA-4BA4-AE0B-A8594645F396}" dt="2026-01-28T13:43:04.029" v="207"/>
          <ac:picMkLst>
            <pc:docMk/>
            <pc:sldMk cId="2884253037" sldId="385"/>
            <ac:picMk id="3" creationId="{2DD1CDCD-AC97-83F7-5FAB-C92893586FE9}"/>
          </ac:picMkLst>
        </pc:picChg>
        <pc:picChg chg="add del mod">
          <ac:chgData name="Helen Kopnina" userId="8a974d23-db9a-48b5-95d2-89bff5800272" providerId="ADAL" clId="{3C9ECBAB-5DCA-4BA4-AE0B-A8594645F396}" dt="2026-01-29T16:44:22.906" v="211"/>
          <ac:picMkLst>
            <pc:docMk/>
            <pc:sldMk cId="2884253037" sldId="385"/>
            <ac:picMk id="4" creationId="{CD15BE3C-8654-DD4C-6D1A-0B6C74CC7E70}"/>
          </ac:picMkLst>
        </pc:picChg>
      </pc:sldChg>
      <pc:sldChg chg="addSp delSp modSp mod modTransition modAnim">
        <pc:chgData name="Helen Kopnina" userId="8a974d23-db9a-48b5-95d2-89bff5800272" providerId="ADAL" clId="{3C9ECBAB-5DCA-4BA4-AE0B-A8594645F396}" dt="2026-01-29T16:44:22.906" v="211"/>
        <pc:sldMkLst>
          <pc:docMk/>
          <pc:sldMk cId="1011301407" sldId="458"/>
        </pc:sldMkLst>
        <pc:spChg chg="mod">
          <ac:chgData name="Helen Kopnina" userId="8a974d23-db9a-48b5-95d2-89bff5800272" providerId="ADAL" clId="{3C9ECBAB-5DCA-4BA4-AE0B-A8594645F396}" dt="2026-01-17T12:02:27.910" v="7" actId="14100"/>
          <ac:spMkLst>
            <pc:docMk/>
            <pc:sldMk cId="1011301407" sldId="458"/>
            <ac:spMk id="24" creationId="{730B2AD3-3078-7674-4B38-6A571151D56A}"/>
          </ac:spMkLst>
        </pc:spChg>
        <pc:picChg chg="add del mod">
          <ac:chgData name="Helen Kopnina" userId="8a974d23-db9a-48b5-95d2-89bff5800272" providerId="ADAL" clId="{3C9ECBAB-5DCA-4BA4-AE0B-A8594645F396}" dt="2026-01-28T13:43:04.029" v="207"/>
          <ac:picMkLst>
            <pc:docMk/>
            <pc:sldMk cId="1011301407" sldId="458"/>
            <ac:picMk id="3" creationId="{50370521-E3F3-CDFB-E04C-4185B977BB4D}"/>
          </ac:picMkLst>
        </pc:picChg>
        <pc:picChg chg="mod">
          <ac:chgData name="Helen Kopnina" userId="8a974d23-db9a-48b5-95d2-89bff5800272" providerId="ADAL" clId="{3C9ECBAB-5DCA-4BA4-AE0B-A8594645F396}" dt="2026-01-17T12:02:19.428" v="6" actId="14100"/>
          <ac:picMkLst>
            <pc:docMk/>
            <pc:sldMk cId="1011301407" sldId="458"/>
            <ac:picMk id="4" creationId="{BB29AF98-A0A3-3E14-3E7D-6EA0B5086327}"/>
          </ac:picMkLst>
        </pc:picChg>
        <pc:picChg chg="add del mod">
          <ac:chgData name="Helen Kopnina" userId="8a974d23-db9a-48b5-95d2-89bff5800272" providerId="ADAL" clId="{3C9ECBAB-5DCA-4BA4-AE0B-A8594645F396}" dt="2026-01-29T16:44:22.906" v="211"/>
          <ac:picMkLst>
            <pc:docMk/>
            <pc:sldMk cId="1011301407" sldId="458"/>
            <ac:picMk id="5" creationId="{24242FAE-5AD5-4EA8-218E-20DEA25AFE40}"/>
          </ac:picMkLst>
        </pc:picChg>
      </pc:sldChg>
      <pc:sldChg chg="addSp delSp modSp new mod modTransition modClrScheme modAnim chgLayout">
        <pc:chgData name="Helen Kopnina" userId="8a974d23-db9a-48b5-95d2-89bff5800272" providerId="ADAL" clId="{3C9ECBAB-5DCA-4BA4-AE0B-A8594645F396}" dt="2026-01-29T16:44:22.906" v="211"/>
        <pc:sldMkLst>
          <pc:docMk/>
          <pc:sldMk cId="1110937720" sldId="459"/>
        </pc:sldMkLst>
        <pc:spChg chg="add mod ord">
          <ac:chgData name="Helen Kopnina" userId="8a974d23-db9a-48b5-95d2-89bff5800272" providerId="ADAL" clId="{3C9ECBAB-5DCA-4BA4-AE0B-A8594645F396}" dt="2026-01-17T12:06:38.581" v="36" actId="2711"/>
          <ac:spMkLst>
            <pc:docMk/>
            <pc:sldMk cId="1110937720" sldId="459"/>
            <ac:spMk id="7" creationId="{BC419BAF-DB67-B7A0-4AB5-FC136FAFBF82}"/>
          </ac:spMkLst>
        </pc:spChg>
        <pc:spChg chg="add mod ord">
          <ac:chgData name="Helen Kopnina" userId="8a974d23-db9a-48b5-95d2-89bff5800272" providerId="ADAL" clId="{3C9ECBAB-5DCA-4BA4-AE0B-A8594645F396}" dt="2026-01-17T12:06:26.502" v="18" actId="2711"/>
          <ac:spMkLst>
            <pc:docMk/>
            <pc:sldMk cId="1110937720" sldId="459"/>
            <ac:spMk id="8" creationId="{AA3164D7-2268-A0A9-B795-CC2A673C0FCE}"/>
          </ac:spMkLst>
        </pc:spChg>
        <pc:picChg chg="add del mod">
          <ac:chgData name="Helen Kopnina" userId="8a974d23-db9a-48b5-95d2-89bff5800272" providerId="ADAL" clId="{3C9ECBAB-5DCA-4BA4-AE0B-A8594645F396}" dt="2026-01-28T13:43:00.948" v="206"/>
          <ac:picMkLst>
            <pc:docMk/>
            <pc:sldMk cId="1110937720" sldId="459"/>
            <ac:picMk id="3" creationId="{AB480E8B-7E10-DFF1-21E8-CBB94E0125B6}"/>
          </ac:picMkLst>
        </pc:picChg>
        <pc:picChg chg="add del mod">
          <ac:chgData name="Helen Kopnina" userId="8a974d23-db9a-48b5-95d2-89bff5800272" providerId="ADAL" clId="{3C9ECBAB-5DCA-4BA4-AE0B-A8594645F396}" dt="2026-01-29T16:44:22.906" v="211"/>
          <ac:picMkLst>
            <pc:docMk/>
            <pc:sldMk cId="1110937720" sldId="459"/>
            <ac:picMk id="4" creationId="{AAC3C5B6-7D6C-FB30-71C3-D591ECEAFDBC}"/>
          </ac:picMkLst>
        </pc:picChg>
      </pc:sldChg>
      <pc:sldChg chg="addSp delSp modSp new mod modTransition setBg modClrScheme modAnim chgLayout">
        <pc:chgData name="Helen Kopnina" userId="8a974d23-db9a-48b5-95d2-89bff5800272" providerId="ADAL" clId="{3C9ECBAB-5DCA-4BA4-AE0B-A8594645F396}" dt="2026-01-29T16:44:22.906" v="211"/>
        <pc:sldMkLst>
          <pc:docMk/>
          <pc:sldMk cId="1819550103" sldId="460"/>
        </pc:sldMkLst>
        <pc:picChg chg="add del mod">
          <ac:chgData name="Helen Kopnina" userId="8a974d23-db9a-48b5-95d2-89bff5800272" providerId="ADAL" clId="{3C9ECBAB-5DCA-4BA4-AE0B-A8594645F396}" dt="2026-01-28T13:43:04.029" v="207"/>
          <ac:picMkLst>
            <pc:docMk/>
            <pc:sldMk cId="1819550103" sldId="460"/>
            <ac:picMk id="3" creationId="{47AB6F07-87BF-A115-BC81-78CC4426EF16}"/>
          </ac:picMkLst>
        </pc:picChg>
        <pc:picChg chg="add mod ord">
          <ac:chgData name="Helen Kopnina" userId="8a974d23-db9a-48b5-95d2-89bff5800272" providerId="ADAL" clId="{3C9ECBAB-5DCA-4BA4-AE0B-A8594645F396}" dt="2026-01-24T09:48:56.106" v="129" actId="14100"/>
          <ac:picMkLst>
            <pc:docMk/>
            <pc:sldMk cId="1819550103" sldId="460"/>
            <ac:picMk id="5" creationId="{6744D570-A1F0-BAA3-364F-401D4BA4B93E}"/>
          </ac:picMkLst>
        </pc:picChg>
        <pc:picChg chg="add del mod">
          <ac:chgData name="Helen Kopnina" userId="8a974d23-db9a-48b5-95d2-89bff5800272" providerId="ADAL" clId="{3C9ECBAB-5DCA-4BA4-AE0B-A8594645F396}" dt="2026-01-29T16:44:22.906" v="211"/>
          <ac:picMkLst>
            <pc:docMk/>
            <pc:sldMk cId="1819550103" sldId="460"/>
            <ac:picMk id="6" creationId="{8611A16D-2FB0-375A-0369-EA1DEAB55A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4989B-DDC1-432B-9B41-1665953C51EB}" type="datetimeFigureOut">
              <a:rPr lang="en-GB" smtClean="0"/>
              <a:t>29/01/2026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0B3FC-77FB-46A3-8E84-27EEF7B85655}" type="slidenum">
              <a:rPr lang="en-GB" smtClean="0"/>
              <a:t>‹#›</a:t>
            </a:fld>
            <a:endParaRPr lang="en-GB"/>
          </a:p>
        </p:txBody>
      </p:sp>
    </p:spTree>
    <p:extLst>
      <p:ext uri="{BB962C8B-B14F-4D97-AF65-F5344CB8AC3E}">
        <p14:creationId xmlns:p14="http://schemas.microsoft.com/office/powerpoint/2010/main" val="71619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973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a:t>
            </a:r>
            <a:r>
              <a:rPr lang="en-GB"/>
              <a:t>students deliberate here too</a:t>
            </a:r>
          </a:p>
        </p:txBody>
      </p:sp>
      <p:sp>
        <p:nvSpPr>
          <p:cNvPr id="4" name="Slide Number Placeholder 3"/>
          <p:cNvSpPr>
            <a:spLocks noGrp="1"/>
          </p:cNvSpPr>
          <p:nvPr>
            <p:ph type="sldNum" sz="quarter" idx="5"/>
          </p:nvPr>
        </p:nvSpPr>
        <p:spPr/>
        <p:txBody>
          <a:bodyPr/>
          <a:lstStyle/>
          <a:p>
            <a:fld id="{78FACC1F-386F-4E42-8E38-7BACBF493300}" type="slidenum">
              <a:rPr lang="nl-NL" smtClean="0"/>
              <a:t>9</a:t>
            </a:fld>
            <a:endParaRPr lang="nl-NL"/>
          </a:p>
        </p:txBody>
      </p:sp>
    </p:spTree>
    <p:extLst>
      <p:ext uri="{BB962C8B-B14F-4D97-AF65-F5344CB8AC3E}">
        <p14:creationId xmlns:p14="http://schemas.microsoft.com/office/powerpoint/2010/main" val="64525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A62F-2777-6B39-172C-16872868C8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459B73-2BB1-ED8F-8557-00AF4BBE0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8F9155-5E44-8860-E6FC-B2658339966D}"/>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5" name="Footer Placeholder 4">
            <a:extLst>
              <a:ext uri="{FF2B5EF4-FFF2-40B4-BE49-F238E27FC236}">
                <a16:creationId xmlns:a16="http://schemas.microsoft.com/office/drawing/2014/main" id="{15A12117-AC6E-F10C-4596-C68B0FD2E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7434C-58F8-03ED-B45D-07F9AAE9B060}"/>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265387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8190-6E73-9D51-D734-AD6BFCD3AA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1B862F-8BF0-700B-708C-EA49E0D4A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0EE4F-F30D-A0AD-16E0-31D4F6CBA271}"/>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5" name="Footer Placeholder 4">
            <a:extLst>
              <a:ext uri="{FF2B5EF4-FFF2-40B4-BE49-F238E27FC236}">
                <a16:creationId xmlns:a16="http://schemas.microsoft.com/office/drawing/2014/main" id="{19F09835-C7B9-3203-E4F0-BECF1371F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B1857-14A5-CADF-FB25-0ABAEF023168}"/>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75027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23429-3D40-579E-9E52-5AB6BC056F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AB4709-7528-474F-BF73-B30A6B0B81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57203-8510-3213-ABBF-37EB9C05C15E}"/>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5" name="Footer Placeholder 4">
            <a:extLst>
              <a:ext uri="{FF2B5EF4-FFF2-40B4-BE49-F238E27FC236}">
                <a16:creationId xmlns:a16="http://schemas.microsoft.com/office/drawing/2014/main" id="{5385DFCC-CE59-716A-AA09-E4BBDB45E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EC8493-0CA0-B2CD-F3AD-B647AFC7A2FA}"/>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148068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mage left - text right">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object 3"/>
          <p:cNvSpPr/>
          <p:nvPr userDrawn="1"/>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40829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73CA-3D92-AD64-A0C2-BFEA49FE77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D75C8-4952-4B7A-C31E-3358591C3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AB40D-83D9-9100-1E82-6170786AADDD}"/>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5" name="Footer Placeholder 4">
            <a:extLst>
              <a:ext uri="{FF2B5EF4-FFF2-40B4-BE49-F238E27FC236}">
                <a16:creationId xmlns:a16="http://schemas.microsoft.com/office/drawing/2014/main" id="{1F906A89-8D58-D191-84F7-93BCF019D2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FA84C2-039B-A705-FC86-E78B6C8C16E1}"/>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346007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5019-312B-C78F-2FA9-64347A7F7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03766C-8A10-8533-FFFC-69DA6E937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67353B-C7FF-1396-F629-903BA08579C7}"/>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5" name="Footer Placeholder 4">
            <a:extLst>
              <a:ext uri="{FF2B5EF4-FFF2-40B4-BE49-F238E27FC236}">
                <a16:creationId xmlns:a16="http://schemas.microsoft.com/office/drawing/2014/main" id="{287F981C-AA1C-0FB6-9C4C-F9F332F336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576BC0-0040-F266-970D-47A21B4CBDBF}"/>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234200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C547-0E5D-F11E-3533-A2B4623E59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31A9C9-D8FE-675E-6DEE-84F889756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55C924-0E79-0D76-7C90-3C0AD700E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74C2CC-6863-3524-3BFA-E326F4B77922}"/>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6" name="Footer Placeholder 5">
            <a:extLst>
              <a:ext uri="{FF2B5EF4-FFF2-40B4-BE49-F238E27FC236}">
                <a16:creationId xmlns:a16="http://schemas.microsoft.com/office/drawing/2014/main" id="{05031F05-7BFD-6D15-6519-114A91255B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3F7633-AE48-2074-CD10-8AB66549E6AE}"/>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4315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A332-4409-871A-0F4C-07D0D7F75F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BE724B-30A0-D21D-3AD3-26865C7A2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92FCF9-A3EB-0ECD-A159-19EC5B7AC9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9F0059-15B0-2DE4-CEA3-CBCCF4B3B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1A43F-52E0-C3C6-D605-65D6C7FD0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8C1301-D18F-2BFE-A124-BEDEED2CA260}"/>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8" name="Footer Placeholder 7">
            <a:extLst>
              <a:ext uri="{FF2B5EF4-FFF2-40B4-BE49-F238E27FC236}">
                <a16:creationId xmlns:a16="http://schemas.microsoft.com/office/drawing/2014/main" id="{068DC083-DCDB-FA19-1B48-04DF3F5C35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A21329-A938-6913-2646-83635C6977F2}"/>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265670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B794-CFA1-FEE4-BDD5-0C6CF12E56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B245B2-6652-366E-EFF2-225B902B24AA}"/>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4" name="Footer Placeholder 3">
            <a:extLst>
              <a:ext uri="{FF2B5EF4-FFF2-40B4-BE49-F238E27FC236}">
                <a16:creationId xmlns:a16="http://schemas.microsoft.com/office/drawing/2014/main" id="{33DF8881-DEA7-877D-D7EA-FF31AEE14E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FAF99C-F21F-6E52-1477-0A322471691F}"/>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172044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AE066-AB19-8FC7-D53E-DF9C8386F081}"/>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3" name="Footer Placeholder 2">
            <a:extLst>
              <a:ext uri="{FF2B5EF4-FFF2-40B4-BE49-F238E27FC236}">
                <a16:creationId xmlns:a16="http://schemas.microsoft.com/office/drawing/2014/main" id="{331AA1AE-5015-9832-C9F2-E3E824020D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9B6DF7-F245-749B-E30F-28F995463882}"/>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26189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D164-AF4E-A75A-E83F-4D8FD2686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47FAA2-242F-21E3-FCCB-8B8C944AF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31A45D-BB76-71EE-D237-CDE889ED4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83A34-F29E-B785-BC0C-B27C97CB9641}"/>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6" name="Footer Placeholder 5">
            <a:extLst>
              <a:ext uri="{FF2B5EF4-FFF2-40B4-BE49-F238E27FC236}">
                <a16:creationId xmlns:a16="http://schemas.microsoft.com/office/drawing/2014/main" id="{A03E0368-1997-F1F3-2D93-3329BE9AF5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6D9FBC-C6A8-6115-F62A-50EA945E78D2}"/>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370827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091C-58C1-674C-1FC9-FCB7B40AE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C1E5B2-A020-C064-2CED-DD3B563CA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DF826F-FE6F-0623-D803-AC8E960A5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15231-47E4-1DEB-4698-CE1366C58A78}"/>
              </a:ext>
            </a:extLst>
          </p:cNvPr>
          <p:cNvSpPr>
            <a:spLocks noGrp="1"/>
          </p:cNvSpPr>
          <p:nvPr>
            <p:ph type="dt" sz="half" idx="10"/>
          </p:nvPr>
        </p:nvSpPr>
        <p:spPr/>
        <p:txBody>
          <a:bodyPr/>
          <a:lstStyle/>
          <a:p>
            <a:fld id="{AA8994F0-4A6C-4D81-9653-275F2775BB42}" type="datetimeFigureOut">
              <a:rPr lang="en-GB" smtClean="0"/>
              <a:t>29/01/2026</a:t>
            </a:fld>
            <a:endParaRPr lang="en-GB"/>
          </a:p>
        </p:txBody>
      </p:sp>
      <p:sp>
        <p:nvSpPr>
          <p:cNvPr id="6" name="Footer Placeholder 5">
            <a:extLst>
              <a:ext uri="{FF2B5EF4-FFF2-40B4-BE49-F238E27FC236}">
                <a16:creationId xmlns:a16="http://schemas.microsoft.com/office/drawing/2014/main" id="{940806BC-7A58-967D-E068-367C9D943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7CED1-4241-8DDE-3554-D6CDEEDFB413}"/>
              </a:ext>
            </a:extLst>
          </p:cNvPr>
          <p:cNvSpPr>
            <a:spLocks noGrp="1"/>
          </p:cNvSpPr>
          <p:nvPr>
            <p:ph type="sldNum" sz="quarter" idx="12"/>
          </p:nvPr>
        </p:nvSpPr>
        <p:spPr/>
        <p:txBody>
          <a:bodyPr/>
          <a:lstStyle/>
          <a:p>
            <a:fld id="{89532269-1B26-48AA-B6CB-113164BC374C}" type="slidenum">
              <a:rPr lang="en-GB" smtClean="0"/>
              <a:t>‹#›</a:t>
            </a:fld>
            <a:endParaRPr lang="en-GB"/>
          </a:p>
        </p:txBody>
      </p:sp>
    </p:spTree>
    <p:extLst>
      <p:ext uri="{BB962C8B-B14F-4D97-AF65-F5344CB8AC3E}">
        <p14:creationId xmlns:p14="http://schemas.microsoft.com/office/powerpoint/2010/main" val="354210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756E0-39E0-E9D3-3C12-D78535603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F3B63C-C43A-1799-7EFB-260A98917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0DC138-C799-A65A-67B1-B39517EEE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994F0-4A6C-4D81-9653-275F2775BB42}" type="datetimeFigureOut">
              <a:rPr lang="en-GB" smtClean="0"/>
              <a:t>29/01/2026</a:t>
            </a:fld>
            <a:endParaRPr lang="en-GB"/>
          </a:p>
        </p:txBody>
      </p:sp>
      <p:sp>
        <p:nvSpPr>
          <p:cNvPr id="5" name="Footer Placeholder 4">
            <a:extLst>
              <a:ext uri="{FF2B5EF4-FFF2-40B4-BE49-F238E27FC236}">
                <a16:creationId xmlns:a16="http://schemas.microsoft.com/office/drawing/2014/main" id="{1411B568-574A-D504-F277-3ADE40539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079D8B-FD5C-5A9C-2D89-AE3075622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32269-1B26-48AA-B6CB-113164BC374C}" type="slidenum">
              <a:rPr lang="en-GB" smtClean="0"/>
              <a:t>‹#›</a:t>
            </a:fld>
            <a:endParaRPr lang="en-GB"/>
          </a:p>
        </p:txBody>
      </p:sp>
    </p:spTree>
    <p:extLst>
      <p:ext uri="{BB962C8B-B14F-4D97-AF65-F5344CB8AC3E}">
        <p14:creationId xmlns:p14="http://schemas.microsoft.com/office/powerpoint/2010/main" val="3313230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searchgate.net/profile/Helen_Kopnina2" TargetMode="External"/><Relationship Id="rId7" Type="http://schemas.openxmlformats.org/officeDocument/2006/relationships/hyperlink" Target="https://twitter.com/hkopnina" TargetMode="External"/><Relationship Id="rId2" Type="http://schemas.openxmlformats.org/officeDocument/2006/relationships/hyperlink" Target="https://scholar.google.nl/citations?user=pE0rWdgAAAAJ&amp;hl=nl" TargetMode="External"/><Relationship Id="rId1" Type="http://schemas.openxmlformats.org/officeDocument/2006/relationships/slideLayout" Target="../slideLayouts/slideLayout1.xml"/><Relationship Id="rId6" Type="http://schemas.openxmlformats.org/officeDocument/2006/relationships/hyperlink" Target="https://bsky.app/profile/helenkopnina.bsky.social" TargetMode="External"/><Relationship Id="rId5" Type="http://schemas.openxmlformats.org/officeDocument/2006/relationships/hyperlink" Target="https://orcid.org/0000-0001-7617-2288" TargetMode="External"/><Relationship Id="rId4" Type="http://schemas.openxmlformats.org/officeDocument/2006/relationships/hyperlink" Target="http://thehagueuniversity.academia.edu/HelenKopnina/"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WIG33QtLRyA&amp;t=12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02/berj.4048" TargetMode="External"/><Relationship Id="rId2" Type="http://schemas.openxmlformats.org/officeDocument/2006/relationships/hyperlink" Target="https://doi.org/10.1177/09734082251336403" TargetMode="External"/><Relationship Id="rId1" Type="http://schemas.openxmlformats.org/officeDocument/2006/relationships/slideLayout" Target="../slideLayouts/slideLayout2.xml"/><Relationship Id="rId5" Type="http://schemas.openxmlformats.org/officeDocument/2006/relationships/hyperlink" Target="https://doi.org/10.1080/00958964.2019.1710444" TargetMode="External"/><Relationship Id="rId4" Type="http://schemas.openxmlformats.org/officeDocument/2006/relationships/hyperlink" Target="https://ojs.unito.it/index.php/visions/article/view/112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dreads.com/work/quotes/1589115" TargetMode="Externa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147-F5BC-8FEA-AB23-3B17363EC2A1}"/>
              </a:ext>
            </a:extLst>
          </p:cNvPr>
          <p:cNvSpPr>
            <a:spLocks noGrp="1"/>
          </p:cNvSpPr>
          <p:nvPr>
            <p:ph type="ctrTitle"/>
          </p:nvPr>
        </p:nvSpPr>
        <p:spPr>
          <a:xfrm>
            <a:off x="866775" y="1122363"/>
            <a:ext cx="10182225" cy="1122997"/>
          </a:xfrm>
        </p:spPr>
        <p:txBody>
          <a:bodyPr>
            <a:noAutofit/>
          </a:bodyPr>
          <a:lstStyle/>
          <a:p>
            <a:r>
              <a:rPr lang="en-GB" sz="3200" dirty="0">
                <a:latin typeface="Tahoma" panose="020B0604030504040204" pitchFamily="34" charset="0"/>
                <a:ea typeface="Tahoma" panose="020B0604030504040204" pitchFamily="34" charset="0"/>
                <a:cs typeface="Tahoma" panose="020B0604030504040204" pitchFamily="34" charset="0"/>
              </a:rPr>
              <a:t>Why </a:t>
            </a:r>
            <a:r>
              <a:rPr lang="en-GB" sz="3200" b="1" dirty="0">
                <a:latin typeface="Tahoma" panose="020B0604030504040204" pitchFamily="34" charset="0"/>
                <a:ea typeface="Tahoma" panose="020B0604030504040204" pitchFamily="34" charset="0"/>
                <a:cs typeface="Tahoma" panose="020B0604030504040204" pitchFamily="34" charset="0"/>
              </a:rPr>
              <a:t>NOT </a:t>
            </a:r>
            <a:r>
              <a:rPr lang="en-GB" sz="3200" dirty="0">
                <a:latin typeface="Tahoma" panose="020B0604030504040204" pitchFamily="34" charset="0"/>
                <a:ea typeface="Tahoma" panose="020B0604030504040204" pitchFamily="34" charset="0"/>
                <a:cs typeface="Tahoma" panose="020B0604030504040204" pitchFamily="34" charset="0"/>
              </a:rPr>
              <a:t>Sustainable Development Goals?</a:t>
            </a:r>
            <a:br>
              <a:rPr lang="en-GB" sz="3200" dirty="0">
                <a:latin typeface="Tahoma" panose="020B0604030504040204" pitchFamily="34" charset="0"/>
                <a:ea typeface="Tahoma" panose="020B0604030504040204" pitchFamily="34" charset="0"/>
                <a:cs typeface="Tahoma" panose="020B0604030504040204" pitchFamily="34" charset="0"/>
              </a:rPr>
            </a:br>
            <a:r>
              <a:rPr lang="en-GB" sz="3200" dirty="0">
                <a:latin typeface="Tahoma" panose="020B0604030504040204" pitchFamily="34" charset="0"/>
                <a:ea typeface="Tahoma" panose="020B0604030504040204" pitchFamily="34" charset="0"/>
                <a:cs typeface="Tahoma" panose="020B0604030504040204" pitchFamily="34" charset="0"/>
              </a:rPr>
              <a:t>Education Beyond SDGs</a:t>
            </a:r>
          </a:p>
        </p:txBody>
      </p:sp>
      <p:sp>
        <p:nvSpPr>
          <p:cNvPr id="3" name="Subtitle 2">
            <a:extLst>
              <a:ext uri="{FF2B5EF4-FFF2-40B4-BE49-F238E27FC236}">
                <a16:creationId xmlns:a16="http://schemas.microsoft.com/office/drawing/2014/main" id="{51BF031F-A6A1-D7C0-A3D0-A70F5B619C67}"/>
              </a:ext>
            </a:extLst>
          </p:cNvPr>
          <p:cNvSpPr>
            <a:spLocks noGrp="1"/>
          </p:cNvSpPr>
          <p:nvPr>
            <p:ph type="subTitle" idx="1"/>
          </p:nvPr>
        </p:nvSpPr>
        <p:spPr>
          <a:xfrm>
            <a:off x="1524000" y="3602037"/>
            <a:ext cx="9144000" cy="2387599"/>
          </a:xfrm>
        </p:spPr>
        <p:txBody>
          <a:bodyPr>
            <a:normAutofit/>
          </a:bodyPr>
          <a:lstStyle/>
          <a:p>
            <a:r>
              <a:rPr lang="en-GB" sz="1900" b="1" dirty="0">
                <a:latin typeface="Tahoma" panose="020B0604030504040204" pitchFamily="34" charset="0"/>
                <a:ea typeface="Tahoma" panose="020B0604030504040204" pitchFamily="34" charset="0"/>
                <a:cs typeface="Tahoma" panose="020B0604030504040204" pitchFamily="34" charset="0"/>
              </a:rPr>
              <a:t>Helen Kopnina</a:t>
            </a:r>
          </a:p>
          <a:p>
            <a:r>
              <a:rPr lang="en-GB" sz="19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Northumbria University</a:t>
            </a:r>
            <a:endParaRPr lang="en-GB" sz="1900" dirty="0">
              <a:effectLst/>
              <a:latin typeface="Tahoma" panose="020B0604030504040204" pitchFamily="34" charset="0"/>
              <a:ea typeface="Tahoma" panose="020B0604030504040204" pitchFamily="34" charset="0"/>
              <a:cs typeface="Tahoma" panose="020B0604030504040204" pitchFamily="34" charset="0"/>
            </a:endParaRPr>
          </a:p>
          <a:p>
            <a:r>
              <a:rPr lang="en-GB" sz="19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Newcastle Business School CCE1</a:t>
            </a:r>
            <a:endParaRPr lang="en-GB" sz="1900" dirty="0">
              <a:effectLst/>
              <a:latin typeface="Tahoma" panose="020B0604030504040204" pitchFamily="34" charset="0"/>
              <a:ea typeface="Tahoma" panose="020B0604030504040204" pitchFamily="34" charset="0"/>
              <a:cs typeface="Tahoma" panose="020B0604030504040204" pitchFamily="34" charset="0"/>
            </a:endParaRPr>
          </a:p>
          <a:p>
            <a:r>
              <a:rPr lang="en-GB" sz="19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NE1 8ST Newcastle upon Tyne, UK</a:t>
            </a:r>
            <a:endParaRPr lang="en-GB" sz="1900" dirty="0">
              <a:effectLst/>
              <a:latin typeface="Tahoma" panose="020B0604030504040204" pitchFamily="34" charset="0"/>
              <a:ea typeface="Tahoma" panose="020B0604030504040204" pitchFamily="34" charset="0"/>
              <a:cs typeface="Tahoma" panose="020B0604030504040204" pitchFamily="34" charset="0"/>
            </a:endParaRPr>
          </a:p>
          <a:p>
            <a:r>
              <a:rPr lang="en-GB" sz="1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2"/>
              </a:rPr>
              <a:t>Google Scholar</a:t>
            </a:r>
            <a:r>
              <a:rPr lang="en-GB" sz="1900" dirty="0">
                <a:effectLst/>
                <a:latin typeface="Tahoma" panose="020B0604030504040204" pitchFamily="34" charset="0"/>
                <a:ea typeface="Tahoma" panose="020B0604030504040204" pitchFamily="34" charset="0"/>
                <a:cs typeface="Tahoma" panose="020B0604030504040204" pitchFamily="34" charset="0"/>
              </a:rPr>
              <a:t> | </a:t>
            </a:r>
            <a:r>
              <a:rPr lang="en-GB" sz="1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3"/>
              </a:rPr>
              <a:t>ResearchGate</a:t>
            </a:r>
            <a:r>
              <a:rPr lang="en-GB" sz="1900" dirty="0">
                <a:effectLst/>
                <a:latin typeface="Tahoma" panose="020B0604030504040204" pitchFamily="34" charset="0"/>
                <a:ea typeface="Tahoma" panose="020B0604030504040204" pitchFamily="34" charset="0"/>
                <a:cs typeface="Tahoma" panose="020B0604030504040204" pitchFamily="34" charset="0"/>
              </a:rPr>
              <a:t> | </a:t>
            </a:r>
            <a:r>
              <a:rPr lang="en-GB" sz="1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4"/>
              </a:rPr>
              <a:t>Academia</a:t>
            </a:r>
            <a:r>
              <a:rPr lang="en-GB" sz="1900" dirty="0">
                <a:effectLst/>
                <a:latin typeface="Tahoma" panose="020B0604030504040204" pitchFamily="34" charset="0"/>
                <a:ea typeface="Tahoma" panose="020B0604030504040204" pitchFamily="34" charset="0"/>
                <a:cs typeface="Tahoma" panose="020B0604030504040204" pitchFamily="34" charset="0"/>
              </a:rPr>
              <a:t> | </a:t>
            </a:r>
            <a:r>
              <a:rPr lang="en-GB" sz="1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5"/>
              </a:rPr>
              <a:t>ORCID</a:t>
            </a:r>
            <a:r>
              <a:rPr lang="en-GB" sz="1900" dirty="0">
                <a:effectLst/>
                <a:latin typeface="Tahoma" panose="020B0604030504040204" pitchFamily="34" charset="0"/>
                <a:ea typeface="Tahoma" panose="020B0604030504040204" pitchFamily="34" charset="0"/>
                <a:cs typeface="Tahoma" panose="020B0604030504040204" pitchFamily="34" charset="0"/>
              </a:rPr>
              <a:t> | </a:t>
            </a:r>
            <a:r>
              <a:rPr lang="en-GB" sz="1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6"/>
              </a:rPr>
              <a:t>BlueSky</a:t>
            </a:r>
            <a:r>
              <a:rPr lang="en-GB" sz="1900" dirty="0">
                <a:effectLst/>
                <a:latin typeface="Tahoma" panose="020B0604030504040204" pitchFamily="34" charset="0"/>
                <a:ea typeface="Tahoma" panose="020B0604030504040204" pitchFamily="34" charset="0"/>
                <a:cs typeface="Tahoma" panose="020B0604030504040204" pitchFamily="34" charset="0"/>
              </a:rPr>
              <a:t> | X: </a:t>
            </a:r>
            <a:r>
              <a:rPr lang="en-GB" sz="1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7"/>
              </a:rPr>
              <a:t>@hkopnina</a:t>
            </a:r>
            <a:endParaRPr lang="en-GB" sz="1900" dirty="0">
              <a:effectLst/>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3632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nl-NL" sz="3700">
                <a:latin typeface="Tahoma" panose="020B0604030504040204" pitchFamily="34" charset="0"/>
                <a:ea typeface="Tahoma" panose="020B0604030504040204" pitchFamily="34" charset="0"/>
                <a:cs typeface="Tahoma" panose="020B0604030504040204" pitchFamily="34" charset="0"/>
              </a:rPr>
              <a:t>Alternative economies</a:t>
            </a:r>
            <a:br>
              <a:rPr lang="en-US" sz="3700"/>
            </a:br>
            <a:endParaRPr lang="en-US"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lnSpcReduction="10000"/>
          </a:bodyPr>
          <a:lstStyle/>
          <a:p>
            <a:r>
              <a:rPr lang="en-US" sz="2000" dirty="0">
                <a:latin typeface="Tahoma" panose="020B0604030504040204" pitchFamily="34" charset="0"/>
                <a:ea typeface="Tahoma" panose="020B0604030504040204" pitchFamily="34" charset="0"/>
                <a:cs typeface="Tahoma" panose="020B0604030504040204" pitchFamily="34" charset="0"/>
              </a:rPr>
              <a:t>Sharing or collaborative economy (note: doesn’t work with all products, e.g. food)</a:t>
            </a:r>
          </a:p>
          <a:p>
            <a:r>
              <a:rPr lang="en-US" sz="2000" dirty="0">
                <a:latin typeface="Tahoma" panose="020B0604030504040204" pitchFamily="34" charset="0"/>
                <a:ea typeface="Tahoma" panose="020B0604030504040204" pitchFamily="34" charset="0"/>
                <a:cs typeface="Tahoma" panose="020B0604030504040204" pitchFamily="34" charset="0"/>
              </a:rPr>
              <a:t>Consumer choice editing (unloved by neoliberals but effective)</a:t>
            </a:r>
          </a:p>
          <a:p>
            <a:r>
              <a:rPr lang="en-US" sz="2000" dirty="0">
                <a:latin typeface="Tahoma" panose="020B0604030504040204" pitchFamily="34" charset="0"/>
                <a:ea typeface="Tahoma" panose="020B0604030504040204" pitchFamily="34" charset="0"/>
                <a:cs typeface="Tahoma" panose="020B0604030504040204" pitchFamily="34" charset="0"/>
              </a:rPr>
              <a:t>Degrowth (Dan O’Neill </a:t>
            </a:r>
            <a:r>
              <a:rPr lang="en-US" sz="2000" dirty="0">
                <a:latin typeface="Tahoma" panose="020B0604030504040204" pitchFamily="34" charset="0"/>
                <a:ea typeface="Tahoma" panose="020B0604030504040204" pitchFamily="34" charset="0"/>
                <a:cs typeface="Tahoma" panose="020B0604030504040204" pitchFamily="34" charset="0"/>
                <a:hlinkClick r:id="rId2"/>
              </a:rPr>
              <a:t>https://www.youtube.com/watch?v=WIG33QtLRyA&amp;t=12s</a:t>
            </a:r>
            <a:r>
              <a:rPr lang="en-US" sz="2000" dirty="0">
                <a:latin typeface="Tahoma" panose="020B0604030504040204" pitchFamily="34" charset="0"/>
                <a:ea typeface="Tahoma" panose="020B0604030504040204" pitchFamily="34" charset="0"/>
                <a:cs typeface="Tahoma" panose="020B0604030504040204" pitchFamily="34" charset="0"/>
              </a:rPr>
              <a:t>)</a:t>
            </a:r>
          </a:p>
          <a:p>
            <a:r>
              <a:rPr lang="en-US" sz="2000" dirty="0">
                <a:latin typeface="Tahoma" panose="020B0604030504040204" pitchFamily="34" charset="0"/>
                <a:ea typeface="Tahoma" panose="020B0604030504040204" pitchFamily="34" charset="0"/>
                <a:cs typeface="Tahoma" panose="020B0604030504040204" pitchFamily="34" charset="0"/>
              </a:rPr>
              <a:t>Steady state economy (Herman Daly) </a:t>
            </a:r>
          </a:p>
          <a:p>
            <a:r>
              <a:rPr lang="en-US" sz="2000" dirty="0">
                <a:latin typeface="Tahoma" panose="020B0604030504040204" pitchFamily="34" charset="0"/>
                <a:ea typeface="Tahoma" panose="020B0604030504040204" pitchFamily="34" charset="0"/>
                <a:cs typeface="Tahoma" panose="020B0604030504040204" pitchFamily="34" charset="0"/>
              </a:rPr>
              <a:t>While there is legitimate critique of capitalism by neo-Marxist or anarchist scholars, the lived experience of socialism in terms of environmental protection or ecocentrism is not that different. Address industrialism, employ critical thinking and knowledge of history when thinking of alternatives.</a:t>
            </a:r>
          </a:p>
          <a:p>
            <a:r>
              <a:rPr lang="en-US" sz="2000" dirty="0">
                <a:latin typeface="Tahoma" panose="020B0604030504040204" pitchFamily="34" charset="0"/>
                <a:ea typeface="Tahoma" panose="020B0604030504040204" pitchFamily="34" charset="0"/>
                <a:cs typeface="Tahoma" panose="020B0604030504040204" pitchFamily="34" charset="0"/>
              </a:rPr>
              <a:t>Circular economy, Cradle to Cradle, Product to service shift: transition to services from manufacturing (note: absolute decoupling of natural resource consumption from economy in some materials is impossible due to laws of thermodynamics)</a:t>
            </a:r>
          </a:p>
          <a:p>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2067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30B2AD3-3078-7674-4B38-6A571151D56A}"/>
              </a:ext>
            </a:extLst>
          </p:cNvPr>
          <p:cNvSpPr>
            <a:spLocks noGrp="1"/>
          </p:cNvSpPr>
          <p:nvPr>
            <p:ph type="title"/>
          </p:nvPr>
        </p:nvSpPr>
        <p:spPr>
          <a:xfrm>
            <a:off x="1079510" y="60385"/>
            <a:ext cx="7486520" cy="2192279"/>
          </a:xfrm>
        </p:spPr>
        <p:txBody>
          <a:bodyPr vert="horz" lIns="91440" tIns="45720" rIns="91440" bIns="45720" rtlCol="0" anchor="ctr" anchorCtr="0">
            <a:normAutofit/>
          </a:bodyPr>
          <a:lstStyle/>
          <a:p>
            <a:pPr algn="ctr"/>
            <a:r>
              <a:rPr lang="en-GB" sz="2700" b="1" dirty="0">
                <a:solidFill>
                  <a:srgbClr val="00B050"/>
                </a:solidFill>
                <a:latin typeface="Tahoma" panose="020B0604030504040204" pitchFamily="34" charset="0"/>
                <a:ea typeface="Tahoma" panose="020B0604030504040204" pitchFamily="34" charset="0"/>
                <a:cs typeface="Tahoma" panose="020B0604030504040204" pitchFamily="34" charset="0"/>
              </a:rPr>
              <a:t>Circular economy: Revised Framework</a:t>
            </a:r>
            <a:br>
              <a:rPr lang="en-GB" sz="48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sz="4800" dirty="0"/>
          </a:p>
        </p:txBody>
      </p:sp>
      <p:pic>
        <p:nvPicPr>
          <p:cNvPr id="4" name="image1.png">
            <a:extLst>
              <a:ext uri="{FF2B5EF4-FFF2-40B4-BE49-F238E27FC236}">
                <a16:creationId xmlns:a16="http://schemas.microsoft.com/office/drawing/2014/main" id="{BB29AF98-A0A3-3E14-3E7D-6EA0B5086327}"/>
              </a:ext>
            </a:extLst>
          </p:cNvPr>
          <p:cNvPicPr>
            <a:picLocks noGrp="1"/>
          </p:cNvPicPr>
          <p:nvPr>
            <p:ph idx="1"/>
          </p:nvPr>
        </p:nvPicPr>
        <p:blipFill>
          <a:blip r:embed="rId2"/>
          <a:srcRect l="-1" t="-3" r="-1" b="-3"/>
          <a:stretch>
            <a:fillRect/>
          </a:stretch>
        </p:blipFill>
        <p:spPr>
          <a:xfrm>
            <a:off x="905775" y="1293962"/>
            <a:ext cx="10608562" cy="5564037"/>
          </a:xfrm>
          <a:prstGeom prst="rect">
            <a:avLst/>
          </a:prstGeom>
        </p:spPr>
      </p:pic>
    </p:spTree>
    <p:extLst>
      <p:ext uri="{BB962C8B-B14F-4D97-AF65-F5344CB8AC3E}">
        <p14:creationId xmlns:p14="http://schemas.microsoft.com/office/powerpoint/2010/main" val="101130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80" name="Rectangle 717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233680" y="350196"/>
            <a:ext cx="8582515" cy="1624520"/>
          </a:xfrm>
        </p:spPr>
        <p:txBody>
          <a:bodyPr anchor="ctr">
            <a:normAutofit/>
          </a:bodyPr>
          <a:lstStyle/>
          <a:p>
            <a:pPr eaLnBrk="1" hangingPunct="1"/>
            <a:r>
              <a:rPr lang="en-US" sz="3200" dirty="0">
                <a:latin typeface="Tahoma" panose="020B0604030504040204" pitchFamily="34" charset="0"/>
                <a:ea typeface="Tahoma" panose="020B0604030504040204" pitchFamily="34" charset="0"/>
                <a:cs typeface="Tahoma" panose="020B0604030504040204" pitchFamily="34" charset="0"/>
              </a:rPr>
              <a:t>Solutions: back to environmental education</a:t>
            </a:r>
          </a:p>
        </p:txBody>
      </p:sp>
      <p:sp>
        <p:nvSpPr>
          <p:cNvPr id="7171" name="Rectangle 3"/>
          <p:cNvSpPr>
            <a:spLocks noGrp="1" noChangeArrowheads="1"/>
          </p:cNvSpPr>
          <p:nvPr>
            <p:ph idx="1"/>
          </p:nvPr>
        </p:nvSpPr>
        <p:spPr>
          <a:xfrm>
            <a:off x="233680" y="1613140"/>
            <a:ext cx="7496904" cy="5184475"/>
          </a:xfrm>
        </p:spPr>
        <p:txBody>
          <a:bodyPr anchor="ctr">
            <a:normAutofit/>
          </a:bodyPr>
          <a:lstStyle/>
          <a:p>
            <a:pPr marL="411163" indent="-342900">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Back to eco-literacy, eco-pedagogy, and environmental education based on the limits to growth</a:t>
            </a:r>
          </a:p>
          <a:p>
            <a:pPr marL="411163" indent="-342900">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The Tbilisi Declaration and the Belgrade charter aimed “to develop a world population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that is aware of, and concerned about, the environment and its associated</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problems, and which has the knowledge, skills, attitudes, motivations</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and commitment to work individually and collectively toward</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solutions of current problems and the prevention of new ones” (UNESCO, UNEP 1976)</a:t>
            </a:r>
            <a:r>
              <a:rPr lang="en-US" sz="2000" b="1" dirty="0">
                <a:latin typeface="Tahoma" panose="020B0604030504040204" pitchFamily="34" charset="0"/>
                <a:ea typeface="Tahoma" panose="020B0604030504040204" pitchFamily="34" charset="0"/>
                <a:cs typeface="Tahoma" panose="020B0604030504040204" pitchFamily="34" charset="0"/>
              </a:rPr>
              <a:t> </a:t>
            </a:r>
          </a:p>
          <a:p>
            <a:pPr marL="411163" indent="-342900">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No People and Profit without Planet</a:t>
            </a:r>
          </a:p>
          <a:p>
            <a:pPr marL="411163" indent="-342900">
              <a:buFont typeface="Wingdings" panose="05000000000000000000" pitchFamily="2" charset="2"/>
              <a:buChar char="Ø"/>
            </a:pPr>
            <a:r>
              <a:rPr lang="en-US" sz="2000" b="1" dirty="0">
                <a:latin typeface="Tahoma" panose="020B0604030504040204" pitchFamily="34" charset="0"/>
                <a:ea typeface="Tahoma" panose="020B0604030504040204" pitchFamily="34" charset="0"/>
                <a:cs typeface="Tahoma" panose="020B0604030504040204" pitchFamily="34" charset="0"/>
              </a:rPr>
              <a:t>INCLUSIVE GOALS to include all planetary citizens!</a:t>
            </a:r>
          </a:p>
          <a:p>
            <a:pPr marL="68263"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7174" name="Picture 7173" descr="A hand touching a small plant">
            <a:extLst>
              <a:ext uri="{FF2B5EF4-FFF2-40B4-BE49-F238E27FC236}">
                <a16:creationId xmlns:a16="http://schemas.microsoft.com/office/drawing/2014/main" id="{66257EA6-0173-E8E7-F65C-ACBDCBA7D755}"/>
              </a:ext>
            </a:extLst>
          </p:cNvPr>
          <p:cNvPicPr>
            <a:picLocks noChangeAspect="1"/>
          </p:cNvPicPr>
          <p:nvPr/>
        </p:nvPicPr>
        <p:blipFill>
          <a:blip r:embed="rId2"/>
          <a:srcRect l="40601" r="-2" b="-2"/>
          <a:stretch/>
        </p:blipFill>
        <p:spPr>
          <a:xfrm>
            <a:off x="8087360" y="1"/>
            <a:ext cx="4111465" cy="6858000"/>
          </a:xfrm>
          <a:prstGeom prst="rect">
            <a:avLst/>
          </a:prstGeom>
        </p:spPr>
      </p:pic>
      <p:sp>
        <p:nvSpPr>
          <p:cNvPr id="7172" name="Rectangle 4"/>
          <p:cNvSpPr>
            <a:spLocks noChangeArrowheads="1"/>
          </p:cNvSpPr>
          <p:nvPr/>
        </p:nvSpPr>
        <p:spPr bwMode="auto">
          <a:xfrm>
            <a:off x="7545918" y="973138"/>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a:t> </a:t>
            </a:r>
          </a:p>
        </p:txBody>
      </p:sp>
    </p:spTree>
    <p:extLst>
      <p:ext uri="{BB962C8B-B14F-4D97-AF65-F5344CB8AC3E}">
        <p14:creationId xmlns:p14="http://schemas.microsoft.com/office/powerpoint/2010/main" val="1042405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8955-DC33-1BFF-F152-0F9433435F4A}"/>
              </a:ext>
            </a:extLst>
          </p:cNvPr>
          <p:cNvSpPr>
            <a:spLocks noGrp="1"/>
          </p:cNvSpPr>
          <p:nvPr>
            <p:ph type="title"/>
          </p:nvPr>
        </p:nvSpPr>
        <p:spPr/>
        <p:txBody>
          <a:bodyPr/>
          <a:lstStyle/>
          <a:p>
            <a:r>
              <a:rPr lang="en-GB" dirty="0"/>
              <a:t>Examples of pedagogical strategies</a:t>
            </a:r>
          </a:p>
        </p:txBody>
      </p:sp>
      <p:sp>
        <p:nvSpPr>
          <p:cNvPr id="3" name="Content Placeholder 2">
            <a:extLst>
              <a:ext uri="{FF2B5EF4-FFF2-40B4-BE49-F238E27FC236}">
                <a16:creationId xmlns:a16="http://schemas.microsoft.com/office/drawing/2014/main" id="{6C67ED84-8AC8-5122-E732-4BD3A12AE57A}"/>
              </a:ext>
            </a:extLst>
          </p:cNvPr>
          <p:cNvSpPr>
            <a:spLocks noGrp="1"/>
          </p:cNvSpPr>
          <p:nvPr>
            <p:ph idx="1"/>
          </p:nvPr>
        </p:nvSpPr>
        <p:spPr/>
        <p:txBody>
          <a:bodyPr>
            <a:normAutofit fontScale="92500"/>
          </a:bodyPr>
          <a:lstStyle/>
          <a:p>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Kopnina, H., Roca, T., Sorour, K. (2025). Integrating critical thinking about sustainable development goals: Making biodiversity matter for business students. </a:t>
            </a:r>
            <a:r>
              <a:rPr lang="en-US"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Journal of Education for Sustainable Development. 19(1) </a:t>
            </a:r>
            <a:r>
              <a:rPr lang="en-US" sz="2000" u="sng" dirty="0">
                <a:solidFill>
                  <a:srgbClr val="1554B2"/>
                </a:solidFill>
                <a:effectLst/>
                <a:latin typeface="Tahoma" panose="020B0604030504040204" pitchFamily="34" charset="0"/>
                <a:ea typeface="Tahoma" panose="020B0604030504040204" pitchFamily="34" charset="0"/>
                <a:cs typeface="Tahoma" panose="020B0604030504040204" pitchFamily="34" charset="0"/>
                <a:hlinkClick r:id="rId2"/>
              </a:rPr>
              <a:t>https://doi.org/10.1177/09734082251336403</a:t>
            </a:r>
            <a:endParaRPr lang="en-US" sz="2000" u="sng" dirty="0">
              <a:solidFill>
                <a:srgbClr val="1554B2"/>
              </a:solidFill>
              <a:effectLst/>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Kopnina, H., Hughes, A. C., Zhang, P., Fellinger, E., Russell, M., Smith, S., &amp; Tickner, L. (2024). Business education and its paradoxes: Linking business and biodiversity through critical pedagogy curriculum. </a:t>
            </a:r>
            <a:r>
              <a:rPr lang="en-US"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British Educational Research Journal</a:t>
            </a: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50(6): </a:t>
            </a:r>
            <a:r>
              <a:rPr lang="en-GB" sz="2000" dirty="0">
                <a:latin typeface="Tahoma" panose="020B0604030504040204" pitchFamily="34" charset="0"/>
                <a:ea typeface="Tahoma" panose="020B0604030504040204" pitchFamily="34" charset="0"/>
                <a:cs typeface="Tahoma" panose="020B0604030504040204" pitchFamily="34" charset="0"/>
              </a:rPr>
              <a:t>2712-2734</a:t>
            </a: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000" u="sng" dirty="0">
                <a:solidFill>
                  <a:srgbClr val="000000"/>
                </a:solidFill>
                <a:effectLst/>
                <a:latin typeface="Tahoma" panose="020B0604030504040204" pitchFamily="34" charset="0"/>
                <a:ea typeface="Tahoma" panose="020B0604030504040204" pitchFamily="34" charset="0"/>
                <a:cs typeface="Tahoma" panose="020B0604030504040204" pitchFamily="34" charset="0"/>
                <a:hlinkClick r:id="rId3"/>
              </a:rPr>
              <a:t>https://doi.org/10.1002/berj.4048</a:t>
            </a:r>
            <a:endParaRPr lang="en-GB" sz="2000" dirty="0">
              <a:effectLst/>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Kopnina, H., Black, K., Tracy, H. (2024) </a:t>
            </a:r>
            <a:r>
              <a:rPr lang="en-GB" sz="2000" spc="-5" dirty="0">
                <a:solidFill>
                  <a:srgbClr val="000000"/>
                </a:solidFill>
                <a:effectLst/>
                <a:latin typeface="Tahoma" panose="020B0604030504040204" pitchFamily="34" charset="0"/>
                <a:ea typeface="Tahoma" panose="020B0604030504040204" pitchFamily="34" charset="0"/>
                <a:cs typeface="Tahoma" panose="020B0604030504040204" pitchFamily="34" charset="0"/>
              </a:rPr>
              <a:t>Ecopedagogy in business (ethics) education: Supporting ecocentric ethics in the business ethics and management curriculum</a:t>
            </a:r>
            <a:r>
              <a:rPr lang="en-GB"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Visions for Sustainability,</a:t>
            </a: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a:effectLst/>
                <a:latin typeface="Tahoma" panose="020B0604030504040204" pitchFamily="34" charset="0"/>
                <a:ea typeface="Tahoma" panose="020B0604030504040204" pitchFamily="34" charset="0"/>
                <a:cs typeface="Tahoma" panose="020B0604030504040204" pitchFamily="34" charset="0"/>
              </a:rPr>
              <a:t>22, 11280, 1-27. </a:t>
            </a:r>
            <a:r>
              <a:rPr lang="en-US" sz="2000" dirty="0">
                <a:effectLst/>
                <a:latin typeface="Tahoma" panose="020B0604030504040204" pitchFamily="34" charset="0"/>
                <a:ea typeface="Tahoma" panose="020B0604030504040204" pitchFamily="34" charset="0"/>
                <a:cs typeface="Tahoma" panose="020B0604030504040204" pitchFamily="34" charset="0"/>
                <a:hlinkClick r:id="rId4"/>
              </a:rPr>
              <a:t>https://ojs.unito.it/index.php/visions/article/view/11280</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r>
              <a:rPr lang="en-US" sz="2000" dirty="0">
                <a:effectLst/>
                <a:latin typeface="Tahoma" panose="020B0604030504040204" pitchFamily="34" charset="0"/>
                <a:ea typeface="Tahoma" panose="020B0604030504040204" pitchFamily="34" charset="0"/>
                <a:cs typeface="Tahoma" panose="020B0604030504040204" pitchFamily="34" charset="0"/>
              </a:rPr>
              <a:t>Kopnina, H. (2020). Education for the future? Critical evaluation of education for sustainable development goals. </a:t>
            </a:r>
            <a:r>
              <a:rPr lang="en-US" sz="2000" i="1" dirty="0">
                <a:effectLst/>
                <a:latin typeface="Tahoma" panose="020B0604030504040204" pitchFamily="34" charset="0"/>
                <a:ea typeface="Tahoma" panose="020B0604030504040204" pitchFamily="34" charset="0"/>
                <a:cs typeface="Tahoma" panose="020B0604030504040204" pitchFamily="34" charset="0"/>
              </a:rPr>
              <a:t>Journal of Environmental Education, 51</a:t>
            </a:r>
            <a:r>
              <a:rPr lang="en-US" sz="2000" dirty="0">
                <a:effectLst/>
                <a:latin typeface="Tahoma" panose="020B0604030504040204" pitchFamily="34" charset="0"/>
                <a:ea typeface="Tahoma" panose="020B0604030504040204" pitchFamily="34" charset="0"/>
                <a:cs typeface="Tahoma" panose="020B0604030504040204" pitchFamily="34" charset="0"/>
              </a:rPr>
              <a:t>(4), 280-291. </a:t>
            </a:r>
            <a:r>
              <a:rPr lang="en-US" sz="20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5"/>
              </a:rPr>
              <a:t>https://doi.org/10.1080/00958964.2019.1710444</a:t>
            </a:r>
            <a:endParaRPr lang="en-US" sz="2000" u="sng"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https://www.linkedin.com/feed/update/urn:li:activity:7392317536568123392/</a:t>
            </a:r>
            <a:endParaRPr lang="en-GB" sz="2000" dirty="0">
              <a:effectLst/>
              <a:latin typeface="Tahoma" panose="020B0604030504040204" pitchFamily="34" charset="0"/>
              <a:ea typeface="Tahoma" panose="020B0604030504040204" pitchFamily="34" charset="0"/>
              <a:cs typeface="Tahoma" panose="020B0604030504040204" pitchFamily="34" charset="0"/>
            </a:endParaRPr>
          </a:p>
          <a:p>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105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19" y="0"/>
            <a:ext cx="10730362" cy="6585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4399" y="6095826"/>
            <a:ext cx="2197601" cy="762174"/>
          </a:xfrm>
          <a:prstGeom prst="rect">
            <a:avLst/>
          </a:prstGeom>
        </p:spPr>
      </p:pic>
    </p:spTree>
    <p:extLst>
      <p:ext uri="{BB962C8B-B14F-4D97-AF65-F5344CB8AC3E}">
        <p14:creationId xmlns:p14="http://schemas.microsoft.com/office/powerpoint/2010/main" val="307050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image10.jpe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0" b="10"/>
          <a:stretch>
            <a:fillRect/>
          </a:stretch>
        </p:blipFill>
        <p:spPr/>
      </p:pic>
      <p:sp>
        <p:nvSpPr>
          <p:cNvPr id="3" name="Titel 2"/>
          <p:cNvSpPr>
            <a:spLocks noGrp="1"/>
          </p:cNvSpPr>
          <p:nvPr>
            <p:ph type="title"/>
          </p:nvPr>
        </p:nvSpPr>
        <p:spPr>
          <a:xfrm>
            <a:off x="6938010" y="188640"/>
            <a:ext cx="5253990" cy="792088"/>
          </a:xfrm>
        </p:spPr>
        <p:txBody>
          <a:bodyPr/>
          <a:lstStyle/>
          <a:p>
            <a:r>
              <a:rPr lang="en-AU" sz="2800" dirty="0">
                <a:solidFill>
                  <a:schemeClr val="tx1"/>
                </a:solidFill>
              </a:rPr>
              <a:t>Don’t clap just yet </a:t>
            </a:r>
            <a:endParaRPr lang="en-AU" sz="2800" b="1" dirty="0">
              <a:solidFill>
                <a:schemeClr val="tx1"/>
              </a:solidFill>
            </a:endParaRPr>
          </a:p>
        </p:txBody>
      </p:sp>
      <p:pic>
        <p:nvPicPr>
          <p:cNvPr id="6" name="Content Placeholder 5" descr="climate change denial.jpg"/>
          <p:cNvPicPr>
            <a:picLocks noGrp="1" noChangeAspect="1"/>
          </p:cNvPicPr>
          <p:nvPr>
            <p:ph idx="1"/>
          </p:nvPr>
        </p:nvPicPr>
        <p:blipFill>
          <a:blip r:embed="rId3">
            <a:extLst>
              <a:ext uri="{28A0092B-C50C-407E-A947-70E740481C1C}">
                <a14:useLocalDpi xmlns:a14="http://schemas.microsoft.com/office/drawing/2010/main" val="0"/>
              </a:ext>
            </a:extLst>
          </a:blip>
          <a:srcRect l="7925" r="7925"/>
          <a:stretch>
            <a:fillRect/>
          </a:stretch>
        </p:blipFill>
        <p:spPr>
          <a:xfrm>
            <a:off x="8023866" y="2540247"/>
            <a:ext cx="4091304" cy="4207374"/>
          </a:xfrm>
        </p:spPr>
      </p:pic>
    </p:spTree>
    <p:extLst>
      <p:ext uri="{BB962C8B-B14F-4D97-AF65-F5344CB8AC3E}">
        <p14:creationId xmlns:p14="http://schemas.microsoft.com/office/powerpoint/2010/main" val="988447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edia">
            <a:hlinkClick r:id="" action="ppaction://media"/>
            <a:extLst>
              <a:ext uri="{FF2B5EF4-FFF2-40B4-BE49-F238E27FC236}">
                <a16:creationId xmlns:a16="http://schemas.microsoft.com/office/drawing/2014/main" id="{6744D570-A1F0-BAA3-364F-401D4BA4B93E}"/>
              </a:ext>
            </a:extLst>
          </p:cNvPr>
          <p:cNvPicPr>
            <a:picLocks noGrp="1" noChangeAspect="1"/>
          </p:cNvPicPr>
          <p:nvPr>
            <p:ph idx="4294967295"/>
            <a:videoFile r:link="rId3"/>
            <p:extLst>
              <p:ext uri="{DAA4B4D4-6D71-4841-9C94-3DE7FCFB9230}">
                <p14:media xmlns:p14="http://schemas.microsoft.com/office/powerpoint/2010/main" r:embed="rId2"/>
              </p:ext>
            </p:extLst>
          </p:nvPr>
        </p:nvPicPr>
        <p:blipFill>
          <a:blip r:embed="rId5"/>
          <a:stretch>
            <a:fillRect/>
          </a:stretch>
        </p:blipFill>
        <p:spPr>
          <a:xfrm>
            <a:off x="123825" y="342900"/>
            <a:ext cx="11934825" cy="5871633"/>
          </a:xfrm>
          <a:prstGeom prst="rect">
            <a:avLst/>
          </a:prstGeom>
        </p:spPr>
      </p:pic>
    </p:spTree>
    <p:custDataLst>
      <p:tags r:id="rId1"/>
    </p:custDataLst>
    <p:extLst>
      <p:ext uri="{BB962C8B-B14F-4D97-AF65-F5344CB8AC3E}">
        <p14:creationId xmlns:p14="http://schemas.microsoft.com/office/powerpoint/2010/main" val="18195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t="19669" b="5842"/>
          <a:stretch/>
        </p:blipFill>
        <p:spPr>
          <a:xfrm>
            <a:off x="20" y="1282"/>
            <a:ext cx="12191980" cy="68567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399" y="6095826"/>
            <a:ext cx="2197601" cy="762174"/>
          </a:xfrm>
          <a:prstGeom prst="rect">
            <a:avLst/>
          </a:prstGeom>
        </p:spPr>
      </p:pic>
    </p:spTree>
    <p:extLst>
      <p:ext uri="{BB962C8B-B14F-4D97-AF65-F5344CB8AC3E}">
        <p14:creationId xmlns:p14="http://schemas.microsoft.com/office/powerpoint/2010/main" val="225581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000" y="720000"/>
            <a:ext cx="11089232" cy="978729"/>
          </a:xfrm>
        </p:spPr>
        <p:txBody>
          <a:bodyPr lIns="180000" rIns="180000" anchor="ctr" anchorCtr="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Sustainable development goals: Growing a wealthy and healthy population AND environmental integrity all at once?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281" y="1757101"/>
            <a:ext cx="8161439" cy="51008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399" y="6105351"/>
            <a:ext cx="2197601" cy="762174"/>
          </a:xfrm>
          <a:prstGeom prst="rect">
            <a:avLst/>
          </a:prstGeom>
        </p:spPr>
      </p:pic>
    </p:spTree>
    <p:extLst>
      <p:ext uri="{BB962C8B-B14F-4D97-AF65-F5344CB8AC3E}">
        <p14:creationId xmlns:p14="http://schemas.microsoft.com/office/powerpoint/2010/main" val="1437979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dirty="0">
                <a:latin typeface="Tahoma" panose="020B0604030504040204" pitchFamily="34" charset="0"/>
                <a:ea typeface="Tahoma" panose="020B0604030504040204" pitchFamily="34" charset="0"/>
                <a:cs typeface="Tahoma" panose="020B0604030504040204" pitchFamily="34" charset="0"/>
              </a:rPr>
              <a:t>Easy solutions: just don’t do it</a:t>
            </a:r>
          </a:p>
        </p:txBody>
      </p:sp>
      <p:sp>
        <p:nvSpPr>
          <p:cNvPr id="10" name="Text Placeholder 9"/>
          <p:cNvSpPr>
            <a:spLocks/>
          </p:cNvSpPr>
          <p:nvPr/>
        </p:nvSpPr>
        <p:spPr>
          <a:xfrm>
            <a:off x="283030" y="1924820"/>
            <a:ext cx="5721008" cy="1126133"/>
          </a:xfrm>
          <a:prstGeom prst="rect">
            <a:avLst/>
          </a:prstGeom>
        </p:spPr>
        <p:txBody>
          <a:bodyPr>
            <a:noAutofit/>
          </a:bodyPr>
          <a:lstStyle/>
          <a:p>
            <a:pPr defTabSz="470916">
              <a:spcAft>
                <a:spcPts val="600"/>
              </a:spcAft>
            </a:pPr>
            <a:r>
              <a:rPr lang="en-GB" dirty="0">
                <a:latin typeface="Tahoma" panose="020B0604030504040204" pitchFamily="34" charset="0"/>
                <a:ea typeface="Tahoma" panose="020B0604030504040204" pitchFamily="34" charset="0"/>
                <a:cs typeface="Tahoma" panose="020B0604030504040204" pitchFamily="34" charset="0"/>
              </a:rPr>
              <a:t>“The average lawn is an interesting beast: people plant it, then douse it with artificial fertilizers and dangerous pesticides to make it grow and to keep it uniform-all so that they can hack and mow what they encouraged to grow. And woe to the small yellow flower that rears its head!” </a:t>
            </a:r>
            <a:r>
              <a:rPr lang="en-GB" dirty="0">
                <a:latin typeface="Tahoma" panose="020B0604030504040204" pitchFamily="34" charset="0"/>
                <a:ea typeface="Tahoma" panose="020B0604030504040204" pitchFamily="34" charset="0"/>
                <a:cs typeface="Tahoma" panose="020B0604030504040204" pitchFamily="34" charset="0"/>
                <a:hlinkClick r:id="rId2"/>
              </a:rPr>
              <a:t>Cradle to Cradle: Remaking the Way We Make Things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11"/>
          <p:cNvSpPr>
            <a:spLocks/>
          </p:cNvSpPr>
          <p:nvPr/>
        </p:nvSpPr>
        <p:spPr>
          <a:xfrm>
            <a:off x="6185507" y="1992702"/>
            <a:ext cx="5386378" cy="1058251"/>
          </a:xfrm>
          <a:prstGeom prst="rect">
            <a:avLst/>
          </a:prstGeom>
        </p:spPr>
        <p:txBody>
          <a:bodyPr>
            <a:noAutofit/>
          </a:bodyPr>
          <a:lstStyle/>
          <a:p>
            <a:pPr defTabSz="470916">
              <a:spcAft>
                <a:spcPts val="600"/>
              </a:spcAft>
            </a:pPr>
            <a:r>
              <a:rPr lang="nl-NL" dirty="0">
                <a:latin typeface="Tahoma" panose="020B0604030504040204" pitchFamily="34" charset="0"/>
                <a:ea typeface="Tahoma" panose="020B0604030504040204" pitchFamily="34" charset="0"/>
                <a:cs typeface="Tahoma" panose="020B0604030504040204" pitchFamily="34" charset="0"/>
              </a:rPr>
              <a:t>Creating monocultures, using electricity, pesticides, fertilisers and labour</a:t>
            </a:r>
            <a:r>
              <a:rPr lang="en-US" dirty="0">
                <a:latin typeface="Tahoma" panose="020B0604030504040204" pitchFamily="34" charset="0"/>
                <a:ea typeface="Tahoma" panose="020B0604030504040204" pitchFamily="34" charset="0"/>
                <a:cs typeface="Tahoma" panose="020B0604030504040204" pitchFamily="34" charset="0"/>
              </a:rPr>
              <a:t>.</a:t>
            </a:r>
            <a:r>
              <a:rPr kumimoji="0" lang="nl-NL"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 </a:t>
            </a:r>
            <a:r>
              <a:rPr lang="nl-NL" dirty="0">
                <a:latin typeface="Tahoma" panose="020B0604030504040204" pitchFamily="34" charset="0"/>
                <a:ea typeface="Tahoma" panose="020B0604030504040204" pitchFamily="34" charset="0"/>
                <a:cs typeface="Tahoma" panose="020B0604030504040204" pitchFamily="34" charset="0"/>
              </a:rPr>
              <a:t>L</a:t>
            </a:r>
            <a:r>
              <a:rPr kumimoji="0" lang="nl-NL"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eaving the grass alone – increase biodiversity (flowers, incects, birds)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7"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037" y="3243943"/>
            <a:ext cx="5861391" cy="3419728"/>
          </a:xfrm>
          <a:prstGeom prst="rect">
            <a:avLst/>
          </a:prstGeom>
        </p:spPr>
      </p:pic>
      <p:pic>
        <p:nvPicPr>
          <p:cNvPr id="16"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3" y="4386943"/>
            <a:ext cx="5350892" cy="2344746"/>
          </a:xfrm>
          <a:prstGeom prst="rect">
            <a:avLst/>
          </a:prstGeom>
        </p:spPr>
      </p:pic>
    </p:spTree>
    <p:extLst>
      <p:ext uri="{BB962C8B-B14F-4D97-AF65-F5344CB8AC3E}">
        <p14:creationId xmlns:p14="http://schemas.microsoft.com/office/powerpoint/2010/main" val="288425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419BAF-DB67-B7A0-4AB5-FC136FAFBF82}"/>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Tougher questions</a:t>
            </a:r>
          </a:p>
        </p:txBody>
      </p:sp>
      <p:sp>
        <p:nvSpPr>
          <p:cNvPr id="8" name="Content Placeholder 7">
            <a:extLst>
              <a:ext uri="{FF2B5EF4-FFF2-40B4-BE49-F238E27FC236}">
                <a16:creationId xmlns:a16="http://schemas.microsoft.com/office/drawing/2014/main" id="{AA3164D7-2268-A0A9-B795-CC2A673C0FCE}"/>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Ethical: Since the future generations are not born yet and non-human species cannot speak for themselves, how can intergenerational justice and biospheric egalitarianism be addressed in democratic systems?</a:t>
            </a:r>
          </a:p>
          <a:p>
            <a:r>
              <a:rPr lang="en-US" dirty="0">
                <a:latin typeface="Tahoma" panose="020B0604030504040204" pitchFamily="34" charset="0"/>
                <a:ea typeface="Tahoma" panose="020B0604030504040204" pitchFamily="34" charset="0"/>
                <a:cs typeface="Tahoma" panose="020B0604030504040204" pitchFamily="34" charset="0"/>
              </a:rPr>
              <a:t>Practical: Can poverty reduction be decoupled from economic growth and increase in consumption of natural resources?</a:t>
            </a:r>
          </a:p>
          <a:p>
            <a:r>
              <a:rPr lang="en-US" dirty="0">
                <a:latin typeface="Tahoma" panose="020B0604030504040204" pitchFamily="34" charset="0"/>
                <a:ea typeface="Tahoma" panose="020B0604030504040204" pitchFamily="34" charset="0"/>
                <a:cs typeface="Tahoma" panose="020B0604030504040204" pitchFamily="34" charset="0"/>
              </a:rPr>
              <a:t>If the alternative path to economic development cannot be found, how can rising the standard of the living in developing countries avoid negative impacts on the global ecosystem? </a:t>
            </a:r>
          </a:p>
          <a:p>
            <a:endParaRPr lang="en-GB" dirty="0"/>
          </a:p>
        </p:txBody>
      </p:sp>
    </p:spTree>
    <p:extLst>
      <p:ext uri="{BB962C8B-B14F-4D97-AF65-F5344CB8AC3E}">
        <p14:creationId xmlns:p14="http://schemas.microsoft.com/office/powerpoint/2010/main" val="111093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00150" y="228600"/>
            <a:ext cx="10321290" cy="1120140"/>
          </a:xfrm>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THINK. Sustainable development is NOT the same as environmental sustainability.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THERE MIGHT BE ALTERNATIVES! (and it is not SDGs)</a:t>
            </a:r>
            <a:endParaRPr lang="en-US" sz="2000" b="0" dirty="0">
              <a:latin typeface="Tahoma" panose="020B0604030504040204" pitchFamily="34" charset="0"/>
              <a:ea typeface="Tahoma" panose="020B0604030504040204" pitchFamily="34" charset="0"/>
              <a:cs typeface="Tahoma" panose="020B0604030504040204" pitchFamily="34" charset="0"/>
            </a:endParaRPr>
          </a:p>
        </p:txBody>
      </p:sp>
      <p:pic>
        <p:nvPicPr>
          <p:cNvPr id="5" name="Tijdelijke aanduiding voor afbeelding 4" descr="image11.jpe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0341" y="1517928"/>
            <a:ext cx="8246852" cy="5111472"/>
          </a:xfrm>
        </p:spPr>
      </p:pic>
    </p:spTree>
    <p:extLst>
      <p:ext uri="{BB962C8B-B14F-4D97-AF65-F5344CB8AC3E}">
        <p14:creationId xmlns:p14="http://schemas.microsoft.com/office/powerpoint/2010/main" val="3384950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265</TotalTime>
  <Words>763</Words>
  <Application>Microsoft Office PowerPoint</Application>
  <PresentationFormat>Widescreen</PresentationFormat>
  <Paragraphs>38</Paragraphs>
  <Slides>13</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Tahoma</vt:lpstr>
      <vt:lpstr>Times New Roman</vt:lpstr>
      <vt:lpstr>Wingdings</vt:lpstr>
      <vt:lpstr>Office Theme</vt:lpstr>
      <vt:lpstr>Why NOT Sustainable Development Goals? Education Beyond SDGs</vt:lpstr>
      <vt:lpstr>PowerPoint Presentation</vt:lpstr>
      <vt:lpstr>Don’t clap just yet </vt:lpstr>
      <vt:lpstr>PowerPoint Presentation</vt:lpstr>
      <vt:lpstr>PowerPoint Presentation</vt:lpstr>
      <vt:lpstr>Sustainable development goals: Growing a wealthy and healthy population AND environmental integrity all at once? </vt:lpstr>
      <vt:lpstr>Easy solutions: just don’t do it</vt:lpstr>
      <vt:lpstr>Tougher questions</vt:lpstr>
      <vt:lpstr>THINK. Sustainable development is NOT the same as environmental sustainability.  THERE MIGHT BE ALTERNATIVES! (and it is not SDGs)</vt:lpstr>
      <vt:lpstr>Alternative economies </vt:lpstr>
      <vt:lpstr>Circular economy: Revised Framework </vt:lpstr>
      <vt:lpstr>Solutions: back to environmental education</vt:lpstr>
      <vt:lpstr>Examples of pedagogical strategies</vt:lpstr>
    </vt:vector>
  </TitlesOfParts>
  <Company>Northumbria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in business education</dc:title>
  <dc:creator>Helen Kopnina</dc:creator>
  <cp:lastModifiedBy>Helen Kopnina</cp:lastModifiedBy>
  <cp:revision>6</cp:revision>
  <dcterms:created xsi:type="dcterms:W3CDTF">2024-10-18T17:09:42Z</dcterms:created>
  <dcterms:modified xsi:type="dcterms:W3CDTF">2026-01-29T16:44:31Z</dcterms:modified>
</cp:coreProperties>
</file>